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Lst>
  <p:notesMasterIdLst>
    <p:notesMasterId r:id="rId254"/>
  </p:notesMasterIdLst>
  <p:sldIdLst>
    <p:sldId id="257" r:id="rId4"/>
    <p:sldId id="10400" r:id="rId5"/>
    <p:sldId id="957" r:id="rId6"/>
    <p:sldId id="958" r:id="rId7"/>
    <p:sldId id="959" r:id="rId8"/>
    <p:sldId id="10411" r:id="rId9"/>
    <p:sldId id="370" r:id="rId10"/>
    <p:sldId id="371" r:id="rId11"/>
    <p:sldId id="261" r:id="rId12"/>
    <p:sldId id="962"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332" r:id="rId28"/>
    <p:sldId id="938" r:id="rId29"/>
    <p:sldId id="947" r:id="rId30"/>
    <p:sldId id="327" r:id="rId31"/>
    <p:sldId id="945" r:id="rId32"/>
    <p:sldId id="941" r:id="rId33"/>
    <p:sldId id="942" r:id="rId34"/>
    <p:sldId id="943" r:id="rId35"/>
    <p:sldId id="944" r:id="rId36"/>
    <p:sldId id="946" r:id="rId37"/>
    <p:sldId id="1005" r:id="rId38"/>
    <p:sldId id="609" r:id="rId39"/>
    <p:sldId id="966" r:id="rId40"/>
    <p:sldId id="967" r:id="rId41"/>
    <p:sldId id="971" r:id="rId42"/>
    <p:sldId id="972" r:id="rId43"/>
    <p:sldId id="973" r:id="rId44"/>
    <p:sldId id="974" r:id="rId45"/>
    <p:sldId id="975" r:id="rId46"/>
    <p:sldId id="980" r:id="rId47"/>
    <p:sldId id="968" r:id="rId48"/>
    <p:sldId id="976" r:id="rId49"/>
    <p:sldId id="977" r:id="rId50"/>
    <p:sldId id="1007" r:id="rId51"/>
    <p:sldId id="1003" r:id="rId52"/>
    <p:sldId id="611" r:id="rId53"/>
    <p:sldId id="948" r:id="rId54"/>
    <p:sldId id="612" r:id="rId55"/>
    <p:sldId id="613" r:id="rId56"/>
    <p:sldId id="614" r:id="rId57"/>
    <p:sldId id="616" r:id="rId58"/>
    <p:sldId id="949" r:id="rId59"/>
    <p:sldId id="950" r:id="rId60"/>
    <p:sldId id="951" r:id="rId61"/>
    <p:sldId id="952" r:id="rId62"/>
    <p:sldId id="955" r:id="rId63"/>
    <p:sldId id="953" r:id="rId64"/>
    <p:sldId id="1012" r:id="rId65"/>
    <p:sldId id="1016" r:id="rId66"/>
    <p:sldId id="1013" r:id="rId67"/>
    <p:sldId id="1014" r:id="rId68"/>
    <p:sldId id="1015" r:id="rId69"/>
    <p:sldId id="1018" r:id="rId70"/>
    <p:sldId id="1043" r:id="rId71"/>
    <p:sldId id="1019" r:id="rId72"/>
    <p:sldId id="1071" r:id="rId73"/>
    <p:sldId id="1036" r:id="rId74"/>
    <p:sldId id="1037" r:id="rId75"/>
    <p:sldId id="1038" r:id="rId76"/>
    <p:sldId id="1040" r:id="rId77"/>
    <p:sldId id="1020" r:id="rId78"/>
    <p:sldId id="1021" r:id="rId79"/>
    <p:sldId id="1022" r:id="rId80"/>
    <p:sldId id="1023" r:id="rId81"/>
    <p:sldId id="1024" r:id="rId82"/>
    <p:sldId id="1025" r:id="rId83"/>
    <p:sldId id="1026" r:id="rId84"/>
    <p:sldId id="1027" r:id="rId85"/>
    <p:sldId id="1030" r:id="rId86"/>
    <p:sldId id="1031" r:id="rId87"/>
    <p:sldId id="1044" r:id="rId88"/>
    <p:sldId id="1042" r:id="rId89"/>
    <p:sldId id="1039" r:id="rId90"/>
    <p:sldId id="1032" r:id="rId91"/>
    <p:sldId id="1033" r:id="rId92"/>
    <p:sldId id="1034" r:id="rId93"/>
    <p:sldId id="1045" r:id="rId94"/>
    <p:sldId id="1035" r:id="rId95"/>
    <p:sldId id="1046" r:id="rId96"/>
    <p:sldId id="1047" r:id="rId97"/>
    <p:sldId id="1028" r:id="rId98"/>
    <p:sldId id="1048" r:id="rId99"/>
    <p:sldId id="1049" r:id="rId100"/>
    <p:sldId id="1050" r:id="rId101"/>
    <p:sldId id="1051" r:id="rId102"/>
    <p:sldId id="1052" r:id="rId103"/>
    <p:sldId id="1029" r:id="rId104"/>
    <p:sldId id="1053" r:id="rId105"/>
    <p:sldId id="1054" r:id="rId106"/>
    <p:sldId id="1055" r:id="rId107"/>
    <p:sldId id="1056" r:id="rId108"/>
    <p:sldId id="1057" r:id="rId109"/>
    <p:sldId id="1072" r:id="rId110"/>
    <p:sldId id="1060" r:id="rId111"/>
    <p:sldId id="1062" r:id="rId112"/>
    <p:sldId id="1064" r:id="rId113"/>
    <p:sldId id="1061" r:id="rId114"/>
    <p:sldId id="1065" r:id="rId115"/>
    <p:sldId id="1066" r:id="rId116"/>
    <p:sldId id="1070" r:id="rId117"/>
    <p:sldId id="1067" r:id="rId118"/>
    <p:sldId id="1068" r:id="rId119"/>
    <p:sldId id="1069" r:id="rId120"/>
    <p:sldId id="1058" r:id="rId121"/>
    <p:sldId id="1073" r:id="rId122"/>
    <p:sldId id="1059" r:id="rId123"/>
    <p:sldId id="1074" r:id="rId124"/>
    <p:sldId id="1075" r:id="rId125"/>
    <p:sldId id="1078" r:id="rId126"/>
    <p:sldId id="1079" r:id="rId127"/>
    <p:sldId id="1080" r:id="rId128"/>
    <p:sldId id="1008" r:id="rId129"/>
    <p:sldId id="1081" r:id="rId130"/>
    <p:sldId id="1076" r:id="rId131"/>
    <p:sldId id="1077" r:id="rId132"/>
    <p:sldId id="1082" r:id="rId133"/>
    <p:sldId id="1083" r:id="rId134"/>
    <p:sldId id="1084" r:id="rId135"/>
    <p:sldId id="1085" r:id="rId136"/>
    <p:sldId id="1088" r:id="rId137"/>
    <p:sldId id="1089" r:id="rId138"/>
    <p:sldId id="1090" r:id="rId139"/>
    <p:sldId id="1091" r:id="rId140"/>
    <p:sldId id="1087" r:id="rId141"/>
    <p:sldId id="1086" r:id="rId142"/>
    <p:sldId id="1092" r:id="rId143"/>
    <p:sldId id="1098" r:id="rId144"/>
    <p:sldId id="1093" r:id="rId145"/>
    <p:sldId id="1094" r:id="rId146"/>
    <p:sldId id="1095" r:id="rId147"/>
    <p:sldId id="1096" r:id="rId148"/>
    <p:sldId id="1103" r:id="rId149"/>
    <p:sldId id="1118" r:id="rId150"/>
    <p:sldId id="1097" r:id="rId151"/>
    <p:sldId id="1099" r:id="rId152"/>
    <p:sldId id="1100" r:id="rId153"/>
    <p:sldId id="1104" r:id="rId154"/>
    <p:sldId id="1107" r:id="rId155"/>
    <p:sldId id="1106" r:id="rId156"/>
    <p:sldId id="1108" r:id="rId157"/>
    <p:sldId id="1109" r:id="rId158"/>
    <p:sldId id="1110" r:id="rId159"/>
    <p:sldId id="1111" r:id="rId160"/>
    <p:sldId id="1009" r:id="rId161"/>
    <p:sldId id="1101" r:id="rId162"/>
    <p:sldId id="1102" r:id="rId163"/>
    <p:sldId id="1119" r:id="rId164"/>
    <p:sldId id="665" r:id="rId165"/>
    <p:sldId id="1122" r:id="rId166"/>
    <p:sldId id="1120" r:id="rId167"/>
    <p:sldId id="1121" r:id="rId168"/>
    <p:sldId id="834" r:id="rId169"/>
    <p:sldId id="838" r:id="rId170"/>
    <p:sldId id="839" r:id="rId171"/>
    <p:sldId id="841" r:id="rId172"/>
    <p:sldId id="842" r:id="rId173"/>
    <p:sldId id="843" r:id="rId174"/>
    <p:sldId id="835" r:id="rId175"/>
    <p:sldId id="844" r:id="rId176"/>
    <p:sldId id="836" r:id="rId177"/>
    <p:sldId id="846" r:id="rId178"/>
    <p:sldId id="847" r:id="rId179"/>
    <p:sldId id="868" r:id="rId180"/>
    <p:sldId id="869" r:id="rId181"/>
    <p:sldId id="872" r:id="rId182"/>
    <p:sldId id="870" r:id="rId183"/>
    <p:sldId id="1010" r:id="rId184"/>
    <p:sldId id="1112" r:id="rId185"/>
    <p:sldId id="1114" r:id="rId186"/>
    <p:sldId id="1113" r:id="rId187"/>
    <p:sldId id="1125" r:id="rId188"/>
    <p:sldId id="1129" r:id="rId189"/>
    <p:sldId id="1126" r:id="rId190"/>
    <p:sldId id="1123" r:id="rId191"/>
    <p:sldId id="1124" r:id="rId192"/>
    <p:sldId id="1128" r:id="rId193"/>
    <p:sldId id="1131" r:id="rId194"/>
    <p:sldId id="1127" r:id="rId195"/>
    <p:sldId id="1130" r:id="rId196"/>
    <p:sldId id="1132" r:id="rId197"/>
    <p:sldId id="1133" r:id="rId198"/>
    <p:sldId id="1134" r:id="rId199"/>
    <p:sldId id="1135" r:id="rId200"/>
    <p:sldId id="1115" r:id="rId201"/>
    <p:sldId id="1116" r:id="rId202"/>
    <p:sldId id="1117" r:id="rId203"/>
    <p:sldId id="1105" r:id="rId204"/>
    <p:sldId id="1011" r:id="rId205"/>
    <p:sldId id="10403" r:id="rId206"/>
    <p:sldId id="10404" r:id="rId207"/>
    <p:sldId id="10405" r:id="rId208"/>
    <p:sldId id="10402" r:id="rId209"/>
    <p:sldId id="10407" r:id="rId210"/>
    <p:sldId id="10446" r:id="rId211"/>
    <p:sldId id="10440" r:id="rId212"/>
    <p:sldId id="10441" r:id="rId213"/>
    <p:sldId id="10451" r:id="rId214"/>
    <p:sldId id="10431" r:id="rId215"/>
    <p:sldId id="10452" r:id="rId216"/>
    <p:sldId id="10453" r:id="rId217"/>
    <p:sldId id="10454" r:id="rId218"/>
    <p:sldId id="10455" r:id="rId219"/>
    <p:sldId id="10448" r:id="rId220"/>
    <p:sldId id="10449" r:id="rId221"/>
    <p:sldId id="10450" r:id="rId222"/>
    <p:sldId id="10459" r:id="rId223"/>
    <p:sldId id="10447" r:id="rId224"/>
    <p:sldId id="10406" r:id="rId225"/>
    <p:sldId id="10425" r:id="rId226"/>
    <p:sldId id="10426" r:id="rId227"/>
    <p:sldId id="10409" r:id="rId228"/>
    <p:sldId id="10421" r:id="rId229"/>
    <p:sldId id="10417" r:id="rId230"/>
    <p:sldId id="10408" r:id="rId231"/>
    <p:sldId id="10427" r:id="rId232"/>
    <p:sldId id="10435" r:id="rId233"/>
    <p:sldId id="10437" r:id="rId234"/>
    <p:sldId id="10436" r:id="rId235"/>
    <p:sldId id="10438" r:id="rId236"/>
    <p:sldId id="10439" r:id="rId237"/>
    <p:sldId id="10442" r:id="rId238"/>
    <p:sldId id="10443" r:id="rId239"/>
    <p:sldId id="10444" r:id="rId240"/>
    <p:sldId id="10445" r:id="rId241"/>
    <p:sldId id="10428" r:id="rId242"/>
    <p:sldId id="10429" r:id="rId243"/>
    <p:sldId id="10430" r:id="rId244"/>
    <p:sldId id="10422" r:id="rId245"/>
    <p:sldId id="10423" r:id="rId246"/>
    <p:sldId id="936" r:id="rId247"/>
    <p:sldId id="10418" r:id="rId248"/>
    <p:sldId id="822" r:id="rId249"/>
    <p:sldId id="810" r:id="rId250"/>
    <p:sldId id="10420" r:id="rId251"/>
    <p:sldId id="10462" r:id="rId252"/>
    <p:sldId id="296" r:id="rId2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959"/>
            <p14:sldId id="10411"/>
            <p14:sldId id="3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20"/>
            <p14:sldId id="1046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000000"/>
    <a:srgbClr val="00FFFF"/>
    <a:srgbClr val="33CCCC"/>
    <a:srgbClr val="008080"/>
    <a:srgbClr val="0075D6"/>
    <a:srgbClr val="742774"/>
    <a:srgbClr val="F2C812"/>
    <a:srgbClr val="57535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74242" autoAdjust="0"/>
  </p:normalViewPr>
  <p:slideViewPr>
    <p:cSldViewPr snapToGrid="0">
      <p:cViewPr varScale="1">
        <p:scale>
          <a:sx n="82" d="100"/>
          <a:sy n="82" d="100"/>
        </p:scale>
        <p:origin x="366" y="7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tableStyles" Target="tableStyle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notesMaster" Target="notesMasters/notes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presProps" Target="presProps.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viewProps" Target="viewProp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5/24/2019 6:58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5/24/2019 6:58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5/24/2019 6:58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7:12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4924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250</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5/24/2019 6:58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6:58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2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4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39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2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01.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69.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01.sv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gif"/><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01.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01.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01.sv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4.png"/></Relationships>
</file>

<file path=ppt/slides/_rels/slide1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1.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62.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10" Type="http://schemas.openxmlformats.org/officeDocument/2006/relationships/image" Target="../media/image208.png"/><Relationship Id="rId4" Type="http://schemas.openxmlformats.org/officeDocument/2006/relationships/hyperlink" Target="http://fleitasarts.com/" TargetMode="External"/><Relationship Id="rId9" Type="http://schemas.openxmlformats.org/officeDocument/2006/relationships/image" Target="../media/image207.png"/></Relationships>
</file>

<file path=ppt/slides/_rels/slide16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6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1.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2.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3.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4.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5.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6.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7.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8.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9.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0.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1.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2.png"/></Relationships>
</file>

<file path=ppt/slides/_rels/slide17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6.png"/></Relationships>
</file>

<file path=ppt/slides/_rels/slide1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5.png"/></Relationships>
</file>

<file path=ppt/slides/_rels/slide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png"/></Relationships>
</file>

<file path=ppt/slides/_rels/slide188.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3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7.svg"/><Relationship Id="rId4" Type="http://schemas.openxmlformats.org/officeDocument/2006/relationships/image" Target="../media/image236.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92.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01.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01.sv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8.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01.sv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01.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1.sv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svg"/><Relationship Id="rId4" Type="http://schemas.openxmlformats.org/officeDocument/2006/relationships/image" Target="../media/image100.png"/></Relationships>
</file>

<file path=ppt/slides/_rels/slide2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101.sv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01.sv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25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1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25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6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68.png"/><Relationship Id="rId7" Type="http://schemas.openxmlformats.org/officeDocument/2006/relationships/image" Target="../media/image100.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9.png"/></Relationships>
</file>

<file path=ppt/slides/_rels/slide216.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70.png"/><Relationship Id="rId7" Type="http://schemas.openxmlformats.org/officeDocument/2006/relationships/image" Target="../media/image100.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1.png"/><Relationship Id="rId9" Type="http://schemas.openxmlformats.org/officeDocument/2006/relationships/image" Target="../media/image272.png"/></Relationships>
</file>

<file path=ppt/slides/_rels/slide217.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73.png"/><Relationship Id="rId7" Type="http://schemas.openxmlformats.org/officeDocument/2006/relationships/image" Target="../media/image101.sv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75.png"/><Relationship Id="rId7" Type="http://schemas.openxmlformats.org/officeDocument/2006/relationships/image" Target="../media/image100.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1.png"/></Relationships>
</file>

<file path=ppt/slides/_rels/slide21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27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22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hyperlink" Target="http://fleitasarts.com/" TargetMode="External"/><Relationship Id="rId7" Type="http://schemas.openxmlformats.org/officeDocument/2006/relationships/image" Target="../media/image202.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5.png"/></Relationships>
</file>

<file path=ppt/slides/_rels/slide2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246.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26.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33.xml"/><Relationship Id="rId16" Type="http://schemas.openxmlformats.org/officeDocument/2006/relationships/hyperlink" Target="https://docs.microsoft.com/power-bi/service-cortana-intro" TargetMode="External"/><Relationship Id="rId1" Type="http://schemas.openxmlformats.org/officeDocument/2006/relationships/slideLayout" Target="../slideLayouts/slideLayout38.xml"/><Relationship Id="rId6" Type="http://schemas.openxmlformats.org/officeDocument/2006/relationships/image" Target="../media/image25.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hyperlink" Target="http://fleitasarts.com/" TargetMode="External"/><Relationship Id="rId7" Type="http://schemas.openxmlformats.org/officeDocument/2006/relationships/image" Target="../media/image202.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235.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4.wdp"/></Relationships>
</file>

<file path=ppt/slides/_rels/slide24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6.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5.wdp"/><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hyperlink" Target="https://linkedin.com/in/hiramfleitas" TargetMode="External"/><Relationship Id="rId10" Type="http://schemas.openxmlformats.org/officeDocument/2006/relationships/image" Target="../media/image19.png"/><Relationship Id="rId4" Type="http://schemas.microsoft.com/office/2007/relationships/hdphoto" Target="../media/hdphoto4.wdp"/><Relationship Id="rId9" Type="http://schemas.openxmlformats.org/officeDocument/2006/relationships/image" Target="../media/image18.png"/><Relationship Id="rId1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gif"/><Relationship Id="rId15" Type="http://schemas.openxmlformats.org/officeDocument/2006/relationships/image" Target="../media/image5.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1.gif"/><Relationship Id="rId5" Type="http://schemas.openxmlformats.org/officeDocument/2006/relationships/hyperlink" Target="https://go.microsoft.com/fwlink/?LinkId=2083007&amp;clcid=0x409" TargetMode="Externa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4.jpe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9.jpe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6.sv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6.sv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sv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01.sv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6.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Run your business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in real time with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Ask questions </a:t>
            </a:r>
            <a:b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b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a:blip r:embed="rId3"/>
          <a:stretch>
            <a:fillRect/>
          </a:stretch>
        </p:blipFill>
        <p:spPr>
          <a:xfrm>
            <a:off x="1883545" y="-92670"/>
            <a:ext cx="8424909" cy="753849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Pricing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Integrating Bing Maps into PowerApps with GPS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Scrolling Screen</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Display User Profile Photo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Modal (Pop-up) Screen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Image Circle Crop</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Sample canvas apps</a:t>
            </a:r>
            <a:r>
              <a:rPr lang="en-US" sz="2000" dirty="0">
                <a:latin typeface="Segoe UI Light" panose="020B0502040204020203" pitchFamily="34" charset="0"/>
                <a:cs typeface="Segoe UI Light" panose="020B0502040204020203" pitchFamily="34" charset="0"/>
              </a:rPr>
              <a:t> (Expense Report, Help Desk, Meeting Capture)</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Webinar Listing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Case Study</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Resources</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010972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9217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428355" y="2367075"/>
            <a:ext cx="3629778"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9777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TotalTime>
  <Words>10802</Words>
  <Application>Microsoft Office PowerPoint</Application>
  <PresentationFormat>Widescreen</PresentationFormat>
  <Paragraphs>1256</Paragraphs>
  <Slides>250</Slides>
  <Notes>237</Notes>
  <HiddenSlides>8</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250</vt:i4>
      </vt:variant>
    </vt:vector>
  </HeadingPairs>
  <TitlesOfParts>
    <vt:vector size="267" baseType="lpstr">
      <vt:lpstr>Arial</vt:lpstr>
      <vt:lpstr>Calibri</vt:lpstr>
      <vt:lpstr>Calibri Light</vt:lpstr>
      <vt:lpstr>Century Gothic</vt:lpstr>
      <vt:lpstr>Consolas</vt:lpstr>
      <vt:lpstr>DIN</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 Fleitas</dc:creator>
  <cp:lastModifiedBy>Hiram Fleitas</cp:lastModifiedBy>
  <cp:revision>82</cp:revision>
  <dcterms:created xsi:type="dcterms:W3CDTF">2019-05-23T20:01:45Z</dcterms:created>
  <dcterms:modified xsi:type="dcterms:W3CDTF">2019-05-24T23:34:04Z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